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6600CC"/>
    <a:srgbClr val="993366"/>
    <a:srgbClr val="333399"/>
    <a:srgbClr val="0000CC"/>
    <a:srgbClr val="008080"/>
    <a:srgbClr val="990099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313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41A3C7DF-69FD-4841-98F6-C09463D38650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43541E4-C940-4FB2-B5BF-176D95476D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207270"/>
            <a:ext cx="9144000" cy="3749040"/>
          </a:xfrm>
          <a:prstGeom prst="flowChartDocument">
            <a:avLst/>
          </a:pr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3C79-1C97-4B32-B2AE-1A69C169643E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A6BB-8697-45DC-875F-4C29F5CA1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reflection stA="210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Thursday, May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772637"/>
            <a:ext cx="9144000" cy="5932967"/>
          </a:xfrm>
          <a:prstGeom prst="flowChartDocument">
            <a:avLst/>
          </a:pr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990430"/>
            <a:ext cx="9144000" cy="4831130"/>
          </a:xfrm>
          <a:prstGeom prst="flowChartDocument">
            <a:avLst/>
          </a:pr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Thursday, May 16,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latinLnBrk="0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latinLnBrk="0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latinLnBrk="0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latinLnBrk="0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latinLnBrk="0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latinLnBrk="0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latinLnBrk="0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latinLnBrk="0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latinLnBrk="0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latinLnBrk="0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3238" y="2776538"/>
            <a:ext cx="8229600" cy="2166937"/>
          </a:xfrm>
        </p:spPr>
        <p:txBody>
          <a:bodyPr/>
          <a:lstStyle/>
          <a:p>
            <a:r>
              <a:rPr lang="en-US" dirty="0" smtClean="0"/>
              <a:t>Product </a:t>
            </a:r>
            <a:r>
              <a:rPr lang="en-US" dirty="0"/>
              <a:t>Report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1560513"/>
            <a:ext cx="5105400" cy="1219200"/>
          </a:xfrm>
        </p:spPr>
        <p:txBody>
          <a:bodyPr/>
          <a:lstStyle/>
          <a:p>
            <a:r>
              <a:rPr lang="en-US" dirty="0" smtClean="0"/>
              <a:t>2009 </a:t>
            </a:r>
            <a:r>
              <a:rPr lang="en-US" dirty="0"/>
              <a:t>Year End</a:t>
            </a:r>
            <a:endParaRPr lang="en-US"/>
          </a:p>
          <a:p>
            <a:r>
              <a:rPr lang="en-US" dirty="0" smtClean="0"/>
              <a:t>Blue Moon Inc.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Selling Categories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200275"/>
            <a:ext cx="4038600" cy="4160838"/>
          </a:xfrm>
        </p:spPr>
        <p:txBody>
          <a:bodyPr/>
          <a:lstStyle/>
          <a:p>
            <a:r>
              <a:rPr lang="en-US" dirty="0" smtClean="0"/>
              <a:t>Top 40</a:t>
            </a:r>
            <a:endParaRPr lang="en-US"/>
          </a:p>
          <a:p>
            <a:r>
              <a:rPr lang="en-US" dirty="0" smtClean="0"/>
              <a:t>Classic Rock</a:t>
            </a:r>
          </a:p>
          <a:p>
            <a:r>
              <a:rPr lang="en-US" dirty="0" smtClean="0"/>
              <a:t>Classical</a:t>
            </a:r>
          </a:p>
          <a:p>
            <a:r>
              <a:rPr lang="en-US" dirty="0" smtClean="0"/>
              <a:t>Acoustic Guitar</a:t>
            </a:r>
          </a:p>
          <a:p>
            <a:r>
              <a:rPr lang="en-US" dirty="0" smtClean="0"/>
              <a:t>Jazz/Blues</a:t>
            </a:r>
          </a:p>
          <a:p>
            <a:r>
              <a:rPr lang="en-US" dirty="0" smtClean="0"/>
              <a:t>Country</a:t>
            </a:r>
          </a:p>
          <a:p>
            <a:r>
              <a:rPr lang="en-US" dirty="0" smtClean="0"/>
              <a:t>New Age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dirty="0" smtClean="0"/>
              <a:t>2009 </a:t>
            </a:r>
            <a:r>
              <a:rPr lang="en-US" dirty="0"/>
              <a:t>CD Sales by Quarter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4444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">
              <a:schemeClr val="phClr">
                <a:tint val="1000"/>
                <a:satMod val="15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10000" t="8000" r="155000" b="200000"/>
          </a:path>
        </a:gradFill>
        <a:gradFill rotWithShape="1">
          <a:gsLst>
            <a:gs pos="0">
              <a:schemeClr val="phClr">
                <a:tint val="45000"/>
                <a:satMod val="1500000"/>
              </a:schemeClr>
            </a:gs>
            <a:gs pos="1000">
              <a:schemeClr val="phClr">
                <a:tint val="45000"/>
                <a:satMod val="14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100000" t="100000" r="135000" b="145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2848</TotalTime>
  <Words>28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Deluxe</vt:lpstr>
      <vt:lpstr>Product Report</vt:lpstr>
      <vt:lpstr>Top Selling Categories</vt:lpstr>
      <vt:lpstr>2009 CD Sales by Quarter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Product Line Report</dc:title>
  <dc:creator>David Beskeen</dc:creator>
  <cp:lastModifiedBy>image</cp:lastModifiedBy>
  <cp:revision>66</cp:revision>
  <dcterms:created xsi:type="dcterms:W3CDTF">1999-05-22T19:21:53Z</dcterms:created>
  <dcterms:modified xsi:type="dcterms:W3CDTF">2013-05-16T15:09:21Z</dcterms:modified>
</cp:coreProperties>
</file>